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772"/>
    <a:srgbClr val="8C6902"/>
    <a:srgbClr val="F8C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ADB8C-ECC7-4C2F-ADA3-FB886B1761A7}" v="15" dt="2025-12-04T18:02:08.597"/>
    <p1510:client id="{2AA509E5-9874-482E-A2A5-09A60FAEDF1C}" v="8" dt="2025-12-04T19:21:50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lando Sampaio" userId="715139aedb9dc203" providerId="LiveId" clId="{DF047B78-7671-4CB6-A539-035610630D8D}"/>
    <pc:docChg chg="undo custSel addSld modSld">
      <pc:chgData name="Orlando Sampaio" userId="715139aedb9dc203" providerId="LiveId" clId="{DF047B78-7671-4CB6-A539-035610630D8D}" dt="2025-12-04T19:24:47.062" v="1523" actId="20577"/>
      <pc:docMkLst>
        <pc:docMk/>
      </pc:docMkLst>
      <pc:sldChg chg="addSp delSp modSp mod">
        <pc:chgData name="Orlando Sampaio" userId="715139aedb9dc203" providerId="LiveId" clId="{DF047B78-7671-4CB6-A539-035610630D8D}" dt="2025-12-04T19:13:46.778" v="1349" actId="20577"/>
        <pc:sldMkLst>
          <pc:docMk/>
          <pc:sldMk cId="1914863967" sldId="256"/>
        </pc:sldMkLst>
        <pc:spChg chg="mod">
          <ac:chgData name="Orlando Sampaio" userId="715139aedb9dc203" providerId="LiveId" clId="{DF047B78-7671-4CB6-A539-035610630D8D}" dt="2025-12-04T19:13:46.778" v="1349" actId="20577"/>
          <ac:spMkLst>
            <pc:docMk/>
            <pc:sldMk cId="1914863967" sldId="256"/>
            <ac:spMk id="12" creationId="{ED209A18-168E-26C5-E3B1-2BC06F8A9617}"/>
          </ac:spMkLst>
        </pc:spChg>
      </pc:sldChg>
      <pc:sldChg chg="addSp delSp modSp mod">
        <pc:chgData name="Orlando Sampaio" userId="715139aedb9dc203" providerId="LiveId" clId="{DF047B78-7671-4CB6-A539-035610630D8D}" dt="2025-12-04T19:15:13.202" v="1376" actId="20577"/>
        <pc:sldMkLst>
          <pc:docMk/>
          <pc:sldMk cId="3964052059" sldId="257"/>
        </pc:sldMkLst>
        <pc:spChg chg="mod">
          <ac:chgData name="Orlando Sampaio" userId="715139aedb9dc203" providerId="LiveId" clId="{DF047B78-7671-4CB6-A539-035610630D8D}" dt="2025-12-04T19:13:58.695" v="1357" actId="20577"/>
          <ac:spMkLst>
            <pc:docMk/>
            <pc:sldMk cId="3964052059" sldId="257"/>
            <ac:spMk id="6" creationId="{A5B068CE-EEE0-CDF8-D0BF-ED3C81AEEEB6}"/>
          </ac:spMkLst>
        </pc:spChg>
        <pc:spChg chg="mod">
          <ac:chgData name="Orlando Sampaio" userId="715139aedb9dc203" providerId="LiveId" clId="{DF047B78-7671-4CB6-A539-035610630D8D}" dt="2025-12-04T19:15:13.202" v="1376" actId="20577"/>
          <ac:spMkLst>
            <pc:docMk/>
            <pc:sldMk cId="3964052059" sldId="257"/>
            <ac:spMk id="8" creationId="{CD09F7B2-BE4B-6985-6E14-41EB65028F58}"/>
          </ac:spMkLst>
        </pc:spChg>
        <pc:graphicFrameChg chg="del">
          <ac:chgData name="Orlando Sampaio" userId="715139aedb9dc203" providerId="LiveId" clId="{DF047B78-7671-4CB6-A539-035610630D8D}" dt="2025-12-04T17:46:22.994" v="657" actId="478"/>
          <ac:graphicFrameMkLst>
            <pc:docMk/>
            <pc:sldMk cId="3964052059" sldId="257"/>
            <ac:graphicFrameMk id="4" creationId="{6A5D4B34-1C16-79BA-53C4-5E4E35E9A055}"/>
          </ac:graphicFrameMkLst>
        </pc:graphicFrameChg>
        <pc:picChg chg="add mod">
          <ac:chgData name="Orlando Sampaio" userId="715139aedb9dc203" providerId="LiveId" clId="{DF047B78-7671-4CB6-A539-035610630D8D}" dt="2025-12-04T19:14:23.586" v="1362" actId="1076"/>
          <ac:picMkLst>
            <pc:docMk/>
            <pc:sldMk cId="3964052059" sldId="257"/>
            <ac:picMk id="4" creationId="{3F553BB6-762B-C1F0-0DF9-2EFCA95A9D62}"/>
          </ac:picMkLst>
        </pc:picChg>
        <pc:picChg chg="add del mod">
          <ac:chgData name="Orlando Sampaio" userId="715139aedb9dc203" providerId="LiveId" clId="{DF047B78-7671-4CB6-A539-035610630D8D}" dt="2025-12-04T17:48:00.209" v="674" actId="478"/>
          <ac:picMkLst>
            <pc:docMk/>
            <pc:sldMk cId="3964052059" sldId="257"/>
            <ac:picMk id="5" creationId="{71858FB6-674F-B68B-C260-1227D64D82DA}"/>
          </ac:picMkLst>
        </pc:picChg>
        <pc:picChg chg="add del mod">
          <ac:chgData name="Orlando Sampaio" userId="715139aedb9dc203" providerId="LiveId" clId="{DF047B78-7671-4CB6-A539-035610630D8D}" dt="2025-12-04T19:14:01.633" v="1358" actId="478"/>
          <ac:picMkLst>
            <pc:docMk/>
            <pc:sldMk cId="3964052059" sldId="257"/>
            <ac:picMk id="7" creationId="{2D2AEAB3-DAD8-CFC5-1499-597931130F75}"/>
          </ac:picMkLst>
        </pc:picChg>
      </pc:sldChg>
      <pc:sldChg chg="addSp delSp modSp mod">
        <pc:chgData name="Orlando Sampaio" userId="715139aedb9dc203" providerId="LiveId" clId="{DF047B78-7671-4CB6-A539-035610630D8D}" dt="2025-12-04T19:19:01.314" v="1412" actId="1076"/>
        <pc:sldMkLst>
          <pc:docMk/>
          <pc:sldMk cId="4204238799" sldId="258"/>
        </pc:sldMkLst>
        <pc:spChg chg="mod">
          <ac:chgData name="Orlando Sampaio" userId="715139aedb9dc203" providerId="LiveId" clId="{DF047B78-7671-4CB6-A539-035610630D8D}" dt="2025-12-04T19:16:03.261" v="1395" actId="20577"/>
          <ac:spMkLst>
            <pc:docMk/>
            <pc:sldMk cId="4204238799" sldId="258"/>
            <ac:spMk id="7" creationId="{4C29E002-EE68-25B3-59B9-F65E366D92DB}"/>
          </ac:spMkLst>
        </pc:spChg>
        <pc:spChg chg="mod">
          <ac:chgData name="Orlando Sampaio" userId="715139aedb9dc203" providerId="LiveId" clId="{DF047B78-7671-4CB6-A539-035610630D8D}" dt="2025-12-04T19:16:12.294" v="1399" actId="20577"/>
          <ac:spMkLst>
            <pc:docMk/>
            <pc:sldMk cId="4204238799" sldId="258"/>
            <ac:spMk id="8" creationId="{F3D7A73D-4566-266F-6D24-37D7BE444E72}"/>
          </ac:spMkLst>
        </pc:spChg>
        <pc:spChg chg="mod">
          <ac:chgData name="Orlando Sampaio" userId="715139aedb9dc203" providerId="LiveId" clId="{DF047B78-7671-4CB6-A539-035610630D8D}" dt="2025-12-04T19:15:23.121" v="1384" actId="20577"/>
          <ac:spMkLst>
            <pc:docMk/>
            <pc:sldMk cId="4204238799" sldId="258"/>
            <ac:spMk id="10" creationId="{F265F98D-A944-1F9E-6E3A-4830DA4442E1}"/>
          </ac:spMkLst>
        </pc:spChg>
        <pc:graphicFrameChg chg="del mod">
          <ac:chgData name="Orlando Sampaio" userId="715139aedb9dc203" providerId="LiveId" clId="{DF047B78-7671-4CB6-A539-035610630D8D}" dt="2025-12-04T17:50:29.930" v="692" actId="478"/>
          <ac:graphicFrameMkLst>
            <pc:docMk/>
            <pc:sldMk cId="4204238799" sldId="258"/>
            <ac:graphicFrameMk id="4" creationId="{AB4DB707-ADA4-C764-E3F6-AE40E6383FAF}"/>
          </ac:graphicFrameMkLst>
        </pc:graphicFrameChg>
        <pc:graphicFrameChg chg="del mod">
          <ac:chgData name="Orlando Sampaio" userId="715139aedb9dc203" providerId="LiveId" clId="{DF047B78-7671-4CB6-A539-035610630D8D}" dt="2025-12-04T17:49:32.059" v="680" actId="478"/>
          <ac:graphicFrameMkLst>
            <pc:docMk/>
            <pc:sldMk cId="4204238799" sldId="258"/>
            <ac:graphicFrameMk id="5" creationId="{EE94CA29-588B-6131-A99C-0C26DEA4D5FC}"/>
          </ac:graphicFrameMkLst>
        </pc:graphicFrameChg>
        <pc:picChg chg="add mod modCrop">
          <ac:chgData name="Orlando Sampaio" userId="715139aedb9dc203" providerId="LiveId" clId="{DF047B78-7671-4CB6-A539-035610630D8D}" dt="2025-12-04T19:19:01.314" v="1412" actId="1076"/>
          <ac:picMkLst>
            <pc:docMk/>
            <pc:sldMk cId="4204238799" sldId="258"/>
            <ac:picMk id="4" creationId="{FA9A0AD6-3560-AAF6-9D8D-DE03674198D9}"/>
          </ac:picMkLst>
        </pc:picChg>
        <pc:picChg chg="add del mod modCrop">
          <ac:chgData name="Orlando Sampaio" userId="715139aedb9dc203" providerId="LiveId" clId="{DF047B78-7671-4CB6-A539-035610630D8D}" dt="2025-12-04T19:17:54.101" v="1404" actId="478"/>
          <ac:picMkLst>
            <pc:docMk/>
            <pc:sldMk cId="4204238799" sldId="258"/>
            <ac:picMk id="5" creationId="{1D352B4F-BFE2-33AA-7938-DE35561437EF}"/>
          </ac:picMkLst>
        </pc:picChg>
        <pc:picChg chg="add del mod modCrop">
          <ac:chgData name="Orlando Sampaio" userId="715139aedb9dc203" providerId="LiveId" clId="{DF047B78-7671-4CB6-A539-035610630D8D}" dt="2025-12-04T19:15:26.587" v="1385" actId="478"/>
          <ac:picMkLst>
            <pc:docMk/>
            <pc:sldMk cId="4204238799" sldId="258"/>
            <ac:picMk id="6" creationId="{DE560620-8719-ED9A-DC7A-F5966E87923C}"/>
          </ac:picMkLst>
        </pc:picChg>
        <pc:picChg chg="add del mod modCrop">
          <ac:chgData name="Orlando Sampaio" userId="715139aedb9dc203" providerId="LiveId" clId="{DF047B78-7671-4CB6-A539-035610630D8D}" dt="2025-12-04T19:15:26.587" v="1385" actId="478"/>
          <ac:picMkLst>
            <pc:docMk/>
            <pc:sldMk cId="4204238799" sldId="258"/>
            <ac:picMk id="11" creationId="{59B41F1A-712B-1E5B-1257-2CBC0D7FEECA}"/>
          </ac:picMkLst>
        </pc:picChg>
        <pc:picChg chg="add mod modCrop">
          <ac:chgData name="Orlando Sampaio" userId="715139aedb9dc203" providerId="LiveId" clId="{DF047B78-7671-4CB6-A539-035610630D8D}" dt="2025-12-04T19:18:54.489" v="1410" actId="1076"/>
          <ac:picMkLst>
            <pc:docMk/>
            <pc:sldMk cId="4204238799" sldId="258"/>
            <ac:picMk id="12" creationId="{B81BE0C6-978E-C7DD-EB42-9EBEC3D6BD7E}"/>
          </ac:picMkLst>
        </pc:picChg>
      </pc:sldChg>
      <pc:sldChg chg="addSp delSp modSp mod">
        <pc:chgData name="Orlando Sampaio" userId="715139aedb9dc203" providerId="LiveId" clId="{DF047B78-7671-4CB6-A539-035610630D8D}" dt="2025-12-04T19:20:38.452" v="1452" actId="1076"/>
        <pc:sldMkLst>
          <pc:docMk/>
          <pc:sldMk cId="4238753588" sldId="259"/>
        </pc:sldMkLst>
        <pc:spChg chg="mod">
          <ac:chgData name="Orlando Sampaio" userId="715139aedb9dc203" providerId="LiveId" clId="{DF047B78-7671-4CB6-A539-035610630D8D}" dt="2025-12-04T19:19:25.447" v="1428" actId="20577"/>
          <ac:spMkLst>
            <pc:docMk/>
            <pc:sldMk cId="4238753588" sldId="259"/>
            <ac:spMk id="7" creationId="{EC4B9B6F-AA27-E182-4A8A-1A98C88F2C9C}"/>
          </ac:spMkLst>
        </pc:spChg>
        <pc:spChg chg="mod">
          <ac:chgData name="Orlando Sampaio" userId="715139aedb9dc203" providerId="LiveId" clId="{DF047B78-7671-4CB6-A539-035610630D8D}" dt="2025-12-04T19:19:37.622" v="1435" actId="20577"/>
          <ac:spMkLst>
            <pc:docMk/>
            <pc:sldMk cId="4238753588" sldId="259"/>
            <ac:spMk id="8" creationId="{2345D936-97ED-2F26-597D-A2FD4C0264B0}"/>
          </ac:spMkLst>
        </pc:spChg>
        <pc:spChg chg="mod">
          <ac:chgData name="Orlando Sampaio" userId="715139aedb9dc203" providerId="LiveId" clId="{DF047B78-7671-4CB6-A539-035610630D8D}" dt="2025-12-04T19:19:14.755" v="1421" actId="14100"/>
          <ac:spMkLst>
            <pc:docMk/>
            <pc:sldMk cId="4238753588" sldId="259"/>
            <ac:spMk id="11" creationId="{F3B3E593-7B46-DC31-87F0-3EAA49C23A05}"/>
          </ac:spMkLst>
        </pc:spChg>
        <pc:graphicFrameChg chg="del mod">
          <ac:chgData name="Orlando Sampaio" userId="715139aedb9dc203" providerId="LiveId" clId="{DF047B78-7671-4CB6-A539-035610630D8D}" dt="2025-12-04T17:51:21.218" v="703" actId="478"/>
          <ac:graphicFrameMkLst>
            <pc:docMk/>
            <pc:sldMk cId="4238753588" sldId="259"/>
            <ac:graphicFrameMk id="4" creationId="{68594002-B6EA-42D4-A2A0-EDF371F03448}"/>
          </ac:graphicFrameMkLst>
        </pc:graphicFrameChg>
        <pc:graphicFrameChg chg="del">
          <ac:chgData name="Orlando Sampaio" userId="715139aedb9dc203" providerId="LiveId" clId="{DF047B78-7671-4CB6-A539-035610630D8D}" dt="2025-12-04T17:51:25.093" v="704" actId="478"/>
          <ac:graphicFrameMkLst>
            <pc:docMk/>
            <pc:sldMk cId="4238753588" sldId="259"/>
            <ac:graphicFrameMk id="5" creationId="{0EC38E78-DB1F-41C9-BA41-BCE1AC67C29B}"/>
          </ac:graphicFrameMkLst>
        </pc:graphicFrameChg>
        <pc:picChg chg="add mod modCrop">
          <ac:chgData name="Orlando Sampaio" userId="715139aedb9dc203" providerId="LiveId" clId="{DF047B78-7671-4CB6-A539-035610630D8D}" dt="2025-12-04T19:20:33.636" v="1450" actId="1076"/>
          <ac:picMkLst>
            <pc:docMk/>
            <pc:sldMk cId="4238753588" sldId="259"/>
            <ac:picMk id="4" creationId="{A585FB2F-A32B-1BB4-7B9B-4554AC70A2AD}"/>
          </ac:picMkLst>
        </pc:picChg>
        <pc:picChg chg="add mod modCrop">
          <ac:chgData name="Orlando Sampaio" userId="715139aedb9dc203" providerId="LiveId" clId="{DF047B78-7671-4CB6-A539-035610630D8D}" dt="2025-12-04T19:20:38.452" v="1452" actId="1076"/>
          <ac:picMkLst>
            <pc:docMk/>
            <pc:sldMk cId="4238753588" sldId="259"/>
            <ac:picMk id="5" creationId="{E1D9E16E-085A-19A6-F387-811CC5DC4596}"/>
          </ac:picMkLst>
        </pc:picChg>
        <pc:picChg chg="add del mod modCrop">
          <ac:chgData name="Orlando Sampaio" userId="715139aedb9dc203" providerId="LiveId" clId="{DF047B78-7671-4CB6-A539-035610630D8D}" dt="2025-12-04T19:19:42.083" v="1436" actId="478"/>
          <ac:picMkLst>
            <pc:docMk/>
            <pc:sldMk cId="4238753588" sldId="259"/>
            <ac:picMk id="6" creationId="{8B6ADEDF-25DE-6AAE-797B-020E8115844F}"/>
          </ac:picMkLst>
        </pc:picChg>
        <pc:picChg chg="add del mod modCrop">
          <ac:chgData name="Orlando Sampaio" userId="715139aedb9dc203" providerId="LiveId" clId="{DF047B78-7671-4CB6-A539-035610630D8D}" dt="2025-12-04T19:19:43.750" v="1437" actId="478"/>
          <ac:picMkLst>
            <pc:docMk/>
            <pc:sldMk cId="4238753588" sldId="259"/>
            <ac:picMk id="10" creationId="{A18E72E8-C331-8401-88D1-E15CE7312C93}"/>
          </ac:picMkLst>
        </pc:picChg>
      </pc:sldChg>
      <pc:sldChg chg="addSp delSp modSp mod">
        <pc:chgData name="Orlando Sampaio" userId="715139aedb9dc203" providerId="LiveId" clId="{DF047B78-7671-4CB6-A539-035610630D8D}" dt="2025-12-04T19:21:24.207" v="1478" actId="1076"/>
        <pc:sldMkLst>
          <pc:docMk/>
          <pc:sldMk cId="3867939975" sldId="260"/>
        </pc:sldMkLst>
        <pc:spChg chg="mod">
          <ac:chgData name="Orlando Sampaio" userId="715139aedb9dc203" providerId="LiveId" clId="{DF047B78-7671-4CB6-A539-035610630D8D}" dt="2025-12-04T19:20:55.725" v="1472" actId="20577"/>
          <ac:spMkLst>
            <pc:docMk/>
            <pc:sldMk cId="3867939975" sldId="260"/>
            <ac:spMk id="5" creationId="{58080F46-4F34-23B2-5C04-FF8E13D9FC0E}"/>
          </ac:spMkLst>
        </pc:spChg>
        <pc:graphicFrameChg chg="del modGraphic">
          <ac:chgData name="Orlando Sampaio" userId="715139aedb9dc203" providerId="LiveId" clId="{DF047B78-7671-4CB6-A539-035610630D8D}" dt="2025-12-04T17:53:58.975" v="745" actId="478"/>
          <ac:graphicFrameMkLst>
            <pc:docMk/>
            <pc:sldMk cId="3867939975" sldId="260"/>
            <ac:graphicFrameMk id="4" creationId="{C00176C1-C9CA-3FEA-843C-E3451BD3B0C7}"/>
          </ac:graphicFrameMkLst>
        </pc:graphicFrameChg>
        <pc:picChg chg="add mod">
          <ac:chgData name="Orlando Sampaio" userId="715139aedb9dc203" providerId="LiveId" clId="{DF047B78-7671-4CB6-A539-035610630D8D}" dt="2025-12-04T19:21:24.207" v="1478" actId="1076"/>
          <ac:picMkLst>
            <pc:docMk/>
            <pc:sldMk cId="3867939975" sldId="260"/>
            <ac:picMk id="4" creationId="{D7DB2323-6358-04BF-0ADF-2409E0E55371}"/>
          </ac:picMkLst>
        </pc:picChg>
        <pc:picChg chg="add del mod">
          <ac:chgData name="Orlando Sampaio" userId="715139aedb9dc203" providerId="LiveId" clId="{DF047B78-7671-4CB6-A539-035610630D8D}" dt="2025-12-04T17:55:07.245" v="754" actId="478"/>
          <ac:picMkLst>
            <pc:docMk/>
            <pc:sldMk cId="3867939975" sldId="260"/>
            <ac:picMk id="6" creationId="{6A6EA947-CA33-E37B-1A6C-025BBF804EAA}"/>
          </ac:picMkLst>
        </pc:picChg>
        <pc:picChg chg="add del mod">
          <ac:chgData name="Orlando Sampaio" userId="715139aedb9dc203" providerId="LiveId" clId="{DF047B78-7671-4CB6-A539-035610630D8D}" dt="2025-12-04T19:20:57.956" v="1474" actId="478"/>
          <ac:picMkLst>
            <pc:docMk/>
            <pc:sldMk cId="3867939975" sldId="260"/>
            <ac:picMk id="7" creationId="{2AE7AB9F-CA9B-5720-A0AD-103CFCE3AF94}"/>
          </ac:picMkLst>
        </pc:picChg>
      </pc:sldChg>
      <pc:sldChg chg="addSp delSp modSp mod">
        <pc:chgData name="Orlando Sampaio" userId="715139aedb9dc203" providerId="LiveId" clId="{DF047B78-7671-4CB6-A539-035610630D8D}" dt="2025-12-04T19:21:57.181" v="1492" actId="1076"/>
        <pc:sldMkLst>
          <pc:docMk/>
          <pc:sldMk cId="2626063592" sldId="261"/>
        </pc:sldMkLst>
        <pc:spChg chg="add mod">
          <ac:chgData name="Orlando Sampaio" userId="715139aedb9dc203" providerId="LiveId" clId="{DF047B78-7671-4CB6-A539-035610630D8D}" dt="2025-12-04T19:21:37.664" v="1488" actId="14100"/>
          <ac:spMkLst>
            <pc:docMk/>
            <pc:sldMk cId="2626063592" sldId="261"/>
            <ac:spMk id="4" creationId="{476DE471-4BFF-0A19-05A6-518B515D70BF}"/>
          </ac:spMkLst>
        </pc:spChg>
        <pc:spChg chg="del mod">
          <ac:chgData name="Orlando Sampaio" userId="715139aedb9dc203" providerId="LiveId" clId="{DF047B78-7671-4CB6-A539-035610630D8D}" dt="2025-12-04T17:47:26.524" v="670" actId="478"/>
          <ac:spMkLst>
            <pc:docMk/>
            <pc:sldMk cId="2626063592" sldId="261"/>
            <ac:spMk id="5" creationId="{673C75F1-4DDF-DEC6-FBE0-3EEDCA20A879}"/>
          </ac:spMkLst>
        </pc:spChg>
        <pc:graphicFrameChg chg="del">
          <ac:chgData name="Orlando Sampaio" userId="715139aedb9dc203" providerId="LiveId" clId="{DF047B78-7671-4CB6-A539-035610630D8D}" dt="2025-12-04T17:54:13.817" v="750" actId="478"/>
          <ac:graphicFrameMkLst>
            <pc:docMk/>
            <pc:sldMk cId="2626063592" sldId="261"/>
            <ac:graphicFrameMk id="6" creationId="{C4125CE5-C459-BF15-7CB3-2CECB6A73DEB}"/>
          </ac:graphicFrameMkLst>
        </pc:graphicFrameChg>
        <pc:picChg chg="add mod">
          <ac:chgData name="Orlando Sampaio" userId="715139aedb9dc203" providerId="LiveId" clId="{DF047B78-7671-4CB6-A539-035610630D8D}" dt="2025-12-04T19:21:57.181" v="1492" actId="1076"/>
          <ac:picMkLst>
            <pc:docMk/>
            <pc:sldMk cId="2626063592" sldId="261"/>
            <ac:picMk id="5" creationId="{8A368735-B770-4764-1B47-3CE034CE3FAF}"/>
          </ac:picMkLst>
        </pc:picChg>
        <pc:picChg chg="add del mod">
          <ac:chgData name="Orlando Sampaio" userId="715139aedb9dc203" providerId="LiveId" clId="{DF047B78-7671-4CB6-A539-035610630D8D}" dt="2025-12-04T17:55:21.089" v="758" actId="478"/>
          <ac:picMkLst>
            <pc:docMk/>
            <pc:sldMk cId="2626063592" sldId="261"/>
            <ac:picMk id="7" creationId="{F86A5739-A8AD-30F9-728E-982266E31084}"/>
          </ac:picMkLst>
        </pc:picChg>
        <pc:picChg chg="add del mod">
          <ac:chgData name="Orlando Sampaio" userId="715139aedb9dc203" providerId="LiveId" clId="{DF047B78-7671-4CB6-A539-035610630D8D}" dt="2025-12-04T19:21:29.687" v="1479" actId="478"/>
          <ac:picMkLst>
            <pc:docMk/>
            <pc:sldMk cId="2626063592" sldId="261"/>
            <ac:picMk id="8" creationId="{EC3F7CC1-15DC-BA6D-A2C8-9B2E16A4FDEA}"/>
          </ac:picMkLst>
        </pc:picChg>
      </pc:sldChg>
      <pc:sldChg chg="modSp mod">
        <pc:chgData name="Orlando Sampaio" userId="715139aedb9dc203" providerId="LiveId" clId="{DF047B78-7671-4CB6-A539-035610630D8D}" dt="2025-12-04T19:24:02.938" v="1516" actId="20577"/>
        <pc:sldMkLst>
          <pc:docMk/>
          <pc:sldMk cId="543780943" sldId="262"/>
        </pc:sldMkLst>
        <pc:spChg chg="mod">
          <ac:chgData name="Orlando Sampaio" userId="715139aedb9dc203" providerId="LiveId" clId="{DF047B78-7671-4CB6-A539-035610630D8D}" dt="2025-12-04T17:57:30.652" v="763" actId="1076"/>
          <ac:spMkLst>
            <pc:docMk/>
            <pc:sldMk cId="543780943" sldId="262"/>
            <ac:spMk id="5" creationId="{1889C4F3-D3A0-80BC-C300-2B1A7CC51227}"/>
          </ac:spMkLst>
        </pc:spChg>
        <pc:spChg chg="mod">
          <ac:chgData name="Orlando Sampaio" userId="715139aedb9dc203" providerId="LiveId" clId="{DF047B78-7671-4CB6-A539-035610630D8D}" dt="2025-12-04T19:24:02.938" v="1516" actId="20577"/>
          <ac:spMkLst>
            <pc:docMk/>
            <pc:sldMk cId="543780943" sldId="262"/>
            <ac:spMk id="7" creationId="{3DA49B8A-35B9-A4E5-FD32-EE4B6B8C5023}"/>
          </ac:spMkLst>
        </pc:spChg>
      </pc:sldChg>
      <pc:sldChg chg="modSp mod">
        <pc:chgData name="Orlando Sampaio" userId="715139aedb9dc203" providerId="LiveId" clId="{DF047B78-7671-4CB6-A539-035610630D8D}" dt="2025-12-04T19:24:47.062" v="1523" actId="20577"/>
        <pc:sldMkLst>
          <pc:docMk/>
          <pc:sldMk cId="4082633842" sldId="263"/>
        </pc:sldMkLst>
        <pc:spChg chg="mod">
          <ac:chgData name="Orlando Sampaio" userId="715139aedb9dc203" providerId="LiveId" clId="{DF047B78-7671-4CB6-A539-035610630D8D}" dt="2025-12-04T19:24:47.062" v="1523" actId="20577"/>
          <ac:spMkLst>
            <pc:docMk/>
            <pc:sldMk cId="4082633842" sldId="263"/>
            <ac:spMk id="7" creationId="{4984C83C-397B-FEFF-8C47-9B7BF483AA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C2BD-8B07-27D7-DD66-034CC5158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AA3BA-6DA0-04F0-A908-9E1801E00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74B0E-046A-CE27-CAC5-0BBA783A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C4A-6DC5-4269-A0A9-BD9D760B9DD1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025FD-CAB1-8099-0404-E1C79F32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932DD-3C2B-0567-B3E0-4AE37910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6D29-FB5E-4582-A1E9-56987D3D54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30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9387-07B9-2F06-BF67-B9AA7575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58598-78D5-60C5-6913-E591D3437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3A96D-D8DE-F13A-0E95-9BECA5DB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C4A-6DC5-4269-A0A9-BD9D760B9DD1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FB73E-85E3-F34C-D7AE-F3647BDA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2DB40-5D71-9014-34B3-67B0BB98B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6D29-FB5E-4582-A1E9-56987D3D54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55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0DD75-676D-6335-2929-B4AE552B6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19BE5-35EB-8A0D-CF2E-793F26976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381D-45D7-F6AB-5405-2D284DF73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C4A-6DC5-4269-A0A9-BD9D760B9DD1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9CF2A-2BF0-7FFB-4B07-D33B47D17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41939-EC36-049A-BC88-56F0ECC6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6D29-FB5E-4582-A1E9-56987D3D54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04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56F5-C155-B876-5ACF-C45BF352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A4A50-256B-8E0C-741E-AF872886D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FA94F-2B09-8452-E031-1EED3EFA4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C4A-6DC5-4269-A0A9-BD9D760B9DD1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6F13F-61FF-BF3B-EB81-4DB76D46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DCE2D-D5A0-1E65-A1E7-1FCAB5A6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6D29-FB5E-4582-A1E9-56987D3D54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91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9CD6-9DF6-4272-07CC-61B1B4D4A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8A482-03EF-71F9-C97F-6624F216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542FB-AD3E-4054-8B93-7AECBA4C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C4A-6DC5-4269-A0A9-BD9D760B9DD1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F39B0-85E1-5B11-7E1D-A6D49CD4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2F8D9-46A5-05D9-5AF7-C016E67B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6D29-FB5E-4582-A1E9-56987D3D54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65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BE41-4FE6-DD3C-A497-EC8A87DFA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78263-4BE5-6119-7A23-CF303F49E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A5824-5E26-5C81-A166-DA86F5C54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6068C-A7AC-698A-1642-480FAFD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C4A-6DC5-4269-A0A9-BD9D760B9DD1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2CFEA-189D-3E9F-2612-3EBAEC19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6A134-40C7-5456-FA36-733DFC65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6D29-FB5E-4582-A1E9-56987D3D54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30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E35DD-9028-9E9D-271B-F9CD1727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9E4F9-AF5B-6621-1022-0F3A0FAFC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2ADAD-941C-ACBC-D10F-C8D14AF6F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237BC-D3B9-CFC1-D93D-FC46BDE78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AE08C-03B0-EA36-1B42-AD15861DE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FCBDC8-9463-F9E9-588C-C2A93055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C4A-6DC5-4269-A0A9-BD9D760B9DD1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D2F81A-FB23-D3E5-9503-31014BFB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1021BD-EBE8-5209-B39A-C46C7A80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6D29-FB5E-4582-A1E9-56987D3D54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8752-3194-56FD-D574-9C9EAFDB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C50AC-8330-570A-5317-6D90ECEF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C4A-6DC5-4269-A0A9-BD9D760B9DD1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12690-9E8D-6435-0E19-B7F041A0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BE1DC-42BC-0240-DF04-B1E8B71C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6D29-FB5E-4582-A1E9-56987D3D54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DF5C7E-C8CB-ECDF-BFEC-EF72B686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C4A-6DC5-4269-A0A9-BD9D760B9DD1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D6F49-B976-5B75-61E1-EA162D9B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7C1B2-DEF0-80F0-3C5B-891556D7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6D29-FB5E-4582-A1E9-56987D3D54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76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9CA7-72EA-766F-7937-1191E7D6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6D7C1-BF94-4E36-9942-9E660F0AC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0BA29-4390-C9C6-9FFF-DA25BDE5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9410C-3C9E-16DB-18CB-6908488E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C4A-6DC5-4269-A0A9-BD9D760B9DD1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2BE08-0E6C-754E-D7AB-1763A4E4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351FE-FF20-65A5-EBB5-FF432563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6D29-FB5E-4582-A1E9-56987D3D54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56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A77B-505C-89DC-77CC-25F69CF5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748120-0F96-AA01-F843-1792D9843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D459E-5AF0-6160-DF6B-4712C9145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E1FAB-FCF0-485D-DD5F-3C69BD89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C4A-6DC5-4269-A0A9-BD9D760B9DD1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1776C-24FA-FFF2-56F6-A9F3BB69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7A27C-607C-85FD-99B5-AD4DC677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6D29-FB5E-4582-A1E9-56987D3D54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62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F5BA5-16D5-E290-B27D-97F185D8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451A1-6052-CF2A-8042-0F6E5451E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B242B-B804-C566-BC15-8097D5DD8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7F2C4A-6DC5-4269-A0A9-BD9D760B9DD1}" type="datetimeFigureOut">
              <a:rPr lang="pt-BR" smtClean="0"/>
              <a:t>04/12/2025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68316-3BEF-6E68-5ACA-67FA9F583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DBB5-EE3B-DF31-BA96-88ADE7A85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036D29-FB5E-4582-A1E9-56987D3D54B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63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yellow logo&#10;&#10;AI-generated content may be incorrect.">
            <a:extLst>
              <a:ext uri="{FF2B5EF4-FFF2-40B4-BE49-F238E27FC236}">
                <a16:creationId xmlns:a16="http://schemas.microsoft.com/office/drawing/2014/main" id="{0D0B9F5C-1FB2-BB6E-C4A2-9127C912A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20" y="483663"/>
            <a:ext cx="1686559" cy="25298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4B3143-24A6-7B75-64C6-6AD4FF1E0496}"/>
              </a:ext>
            </a:extLst>
          </p:cNvPr>
          <p:cNvSpPr txBox="1"/>
          <p:nvPr/>
        </p:nvSpPr>
        <p:spPr>
          <a:xfrm>
            <a:off x="4013731" y="3013501"/>
            <a:ext cx="4164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POLI ALUMNI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209A18-168E-26C5-E3B1-2BC06F8A9617}"/>
              </a:ext>
            </a:extLst>
          </p:cNvPr>
          <p:cNvSpPr txBox="1"/>
          <p:nvPr/>
        </p:nvSpPr>
        <p:spPr>
          <a:xfrm>
            <a:off x="1823837" y="4389177"/>
            <a:ext cx="85443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Relatório Financeiro</a:t>
            </a:r>
          </a:p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Janeiro a Novembro de 2025</a:t>
            </a:r>
          </a:p>
          <a:p>
            <a:pPr algn="ctr"/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1C01FDC-EB7D-8ECC-D9B3-BB048F9D0809}"/>
              </a:ext>
            </a:extLst>
          </p:cNvPr>
          <p:cNvSpPr/>
          <p:nvPr/>
        </p:nvSpPr>
        <p:spPr>
          <a:xfrm rot="5400000">
            <a:off x="-182880" y="182880"/>
            <a:ext cx="2865120" cy="24993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3FC95536-156C-6CEE-73F8-A1D1EBA1784F}"/>
              </a:ext>
            </a:extLst>
          </p:cNvPr>
          <p:cNvSpPr/>
          <p:nvPr/>
        </p:nvSpPr>
        <p:spPr>
          <a:xfrm rot="5400000">
            <a:off x="-142240" y="142240"/>
            <a:ext cx="1767840" cy="1483360"/>
          </a:xfrm>
          <a:prstGeom prst="rtTriangle">
            <a:avLst/>
          </a:prstGeom>
          <a:solidFill>
            <a:srgbClr val="F8C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86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F98AD-23EA-6E97-3EF5-3C17717B0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yellow logo&#10;&#10;AI-generated content may be incorrect.">
            <a:extLst>
              <a:ext uri="{FF2B5EF4-FFF2-40B4-BE49-F238E27FC236}">
                <a16:creationId xmlns:a16="http://schemas.microsoft.com/office/drawing/2014/main" id="{6F867022-2C06-2179-26C1-275B71804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214" y="178863"/>
            <a:ext cx="625825" cy="938737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3CCB1543-6AC5-3EE5-C0DD-3A719A571239}"/>
              </a:ext>
            </a:extLst>
          </p:cNvPr>
          <p:cNvSpPr/>
          <p:nvPr/>
        </p:nvSpPr>
        <p:spPr>
          <a:xfrm rot="16200000">
            <a:off x="10403840" y="5069840"/>
            <a:ext cx="1910080" cy="166624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7A95DC05-E9C0-6975-1609-C0C6D2DA55AB}"/>
              </a:ext>
            </a:extLst>
          </p:cNvPr>
          <p:cNvSpPr/>
          <p:nvPr/>
        </p:nvSpPr>
        <p:spPr>
          <a:xfrm rot="16200000">
            <a:off x="11257747" y="5923747"/>
            <a:ext cx="1016000" cy="852506"/>
          </a:xfrm>
          <a:prstGeom prst="rtTriangle">
            <a:avLst/>
          </a:prstGeom>
          <a:solidFill>
            <a:srgbClr val="F8C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068CE-EEE0-CDF8-D0BF-ED3C81AEEEB6}"/>
              </a:ext>
            </a:extLst>
          </p:cNvPr>
          <p:cNvSpPr txBox="1"/>
          <p:nvPr/>
        </p:nvSpPr>
        <p:spPr>
          <a:xfrm>
            <a:off x="548640" y="335225"/>
            <a:ext cx="10149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2477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Receitas e Despesas – Janeiro a Novembro de 2025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09F7B2-BE4B-6985-6E14-41EB65028F58}"/>
              </a:ext>
            </a:extLst>
          </p:cNvPr>
          <p:cNvSpPr txBox="1"/>
          <p:nvPr/>
        </p:nvSpPr>
        <p:spPr>
          <a:xfrm>
            <a:off x="6167587" y="1289953"/>
            <a:ext cx="559816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>
                <a:solidFill>
                  <a:srgbClr val="024772"/>
                </a:solidFill>
              </a:rPr>
              <a:t>No período de janeiro a novembro de 2025, a Poli Alumni destinou cerca de 78% dos recursos ao Programa de Bolsas (R$ 187,2 mil), com overhead operacional de 22% das receitas totais.</a:t>
            </a:r>
          </a:p>
          <a:p>
            <a:pPr>
              <a:buNone/>
            </a:pPr>
            <a:endParaRPr lang="pt-BR" dirty="0">
              <a:solidFill>
                <a:srgbClr val="024772"/>
              </a:solidFill>
            </a:endParaRPr>
          </a:p>
          <a:p>
            <a:pPr>
              <a:buNone/>
            </a:pPr>
            <a:r>
              <a:rPr lang="pt-BR" dirty="0">
                <a:solidFill>
                  <a:srgbClr val="024772"/>
                </a:solidFill>
              </a:rPr>
              <a:t>O principal gap identificado está na baixa geração de receitas institucionais não vinculadas (R$ 16,9 mil), que cobrem apenas 24% dos custos operacionais, evidenciando dependência estrutural dos recursos do programa.</a:t>
            </a:r>
          </a:p>
          <a:p>
            <a:pPr>
              <a:buNone/>
            </a:pPr>
            <a:endParaRPr lang="pt-BR" b="1" dirty="0">
              <a:solidFill>
                <a:srgbClr val="024772"/>
              </a:solidFill>
            </a:endParaRPr>
          </a:p>
          <a:p>
            <a:pPr>
              <a:buNone/>
            </a:pPr>
            <a:r>
              <a:rPr lang="pt-BR" b="1" dirty="0">
                <a:solidFill>
                  <a:srgbClr val="024772"/>
                </a:solidFill>
              </a:rPr>
              <a:t>Prioridades estratégicas: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24772"/>
                </a:solidFill>
              </a:rPr>
              <a:t>Ampliar as receitas institucionais para 25% do total, por meio de anuidades e parcerias.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24772"/>
                </a:solidFill>
              </a:rPr>
              <a:t>Aprofundar medidas de eficiência operacional e manter o processo de otimização em andamento.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24772"/>
                </a:solidFill>
              </a:rPr>
              <a:t>Diversificar a base de doadores, reduzindo a concentração e o risco de dependência.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53BB6-762B-C1F0-0DF9-2EFCA95A9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53" y="1434262"/>
            <a:ext cx="5307184" cy="41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5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8A7B0-D931-CDDA-62D6-7A4E0B3E6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yellow logo&#10;&#10;AI-generated content may be incorrect.">
            <a:extLst>
              <a:ext uri="{FF2B5EF4-FFF2-40B4-BE49-F238E27FC236}">
                <a16:creationId xmlns:a16="http://schemas.microsoft.com/office/drawing/2014/main" id="{6E5EDADA-2012-2EE4-4156-DD9507837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214" y="178863"/>
            <a:ext cx="625825" cy="938737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C9753651-87D0-F4C9-3294-142141E04FEB}"/>
              </a:ext>
            </a:extLst>
          </p:cNvPr>
          <p:cNvSpPr/>
          <p:nvPr/>
        </p:nvSpPr>
        <p:spPr>
          <a:xfrm rot="16200000">
            <a:off x="10403840" y="5069840"/>
            <a:ext cx="1910080" cy="166624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96A6271-EE62-D958-54B4-6C6351A1109C}"/>
              </a:ext>
            </a:extLst>
          </p:cNvPr>
          <p:cNvSpPr/>
          <p:nvPr/>
        </p:nvSpPr>
        <p:spPr>
          <a:xfrm rot="16200000">
            <a:off x="11257747" y="5923747"/>
            <a:ext cx="1016000" cy="852506"/>
          </a:xfrm>
          <a:prstGeom prst="rtTriangle">
            <a:avLst/>
          </a:prstGeom>
          <a:solidFill>
            <a:srgbClr val="F8C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9E002-EE68-25B3-59B9-F65E366D92DB}"/>
              </a:ext>
            </a:extLst>
          </p:cNvPr>
          <p:cNvSpPr txBox="1"/>
          <p:nvPr/>
        </p:nvSpPr>
        <p:spPr>
          <a:xfrm>
            <a:off x="1437049" y="1334865"/>
            <a:ext cx="314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Receitas ADM – R$ 16.939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65F98D-A944-1F9E-6E3A-4830DA4442E1}"/>
              </a:ext>
            </a:extLst>
          </p:cNvPr>
          <p:cNvSpPr txBox="1"/>
          <p:nvPr/>
        </p:nvSpPr>
        <p:spPr>
          <a:xfrm>
            <a:off x="548640" y="335225"/>
            <a:ext cx="10149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2477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Receitas e Despesas ADM – Janeiro a Novembro de 2025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7A73D-4566-266F-6D24-37D7BE444E72}"/>
              </a:ext>
            </a:extLst>
          </p:cNvPr>
          <p:cNvSpPr txBox="1"/>
          <p:nvPr/>
        </p:nvSpPr>
        <p:spPr>
          <a:xfrm>
            <a:off x="6686430" y="1334865"/>
            <a:ext cx="3278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Despesas ADM – R$ 49.641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A0AD6-3560-AAF6-9D8D-DE03674198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020"/>
          <a:stretch>
            <a:fillRect/>
          </a:stretch>
        </p:blipFill>
        <p:spPr>
          <a:xfrm>
            <a:off x="1093583" y="2550160"/>
            <a:ext cx="4249427" cy="3434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BE0C6-978E-C7DD-EB42-9EBEC3D6BD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053"/>
          <a:stretch>
            <a:fillRect/>
          </a:stretch>
        </p:blipFill>
        <p:spPr>
          <a:xfrm>
            <a:off x="6156745" y="1983586"/>
            <a:ext cx="4113196" cy="45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3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18808-ABFA-0090-D93B-DDEA70FFB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yellow logo&#10;&#10;AI-generated content may be incorrect.">
            <a:extLst>
              <a:ext uri="{FF2B5EF4-FFF2-40B4-BE49-F238E27FC236}">
                <a16:creationId xmlns:a16="http://schemas.microsoft.com/office/drawing/2014/main" id="{F41925A6-05BA-4C96-C379-D7870861D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214" y="178863"/>
            <a:ext cx="625825" cy="938737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51B58FFF-036F-4965-A0D6-4C99E2330D0C}"/>
              </a:ext>
            </a:extLst>
          </p:cNvPr>
          <p:cNvSpPr/>
          <p:nvPr/>
        </p:nvSpPr>
        <p:spPr>
          <a:xfrm rot="16200000">
            <a:off x="10403840" y="5069840"/>
            <a:ext cx="1910080" cy="166624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12EF7ED-0F62-8FF3-CEE6-A905834FDCF0}"/>
              </a:ext>
            </a:extLst>
          </p:cNvPr>
          <p:cNvSpPr/>
          <p:nvPr/>
        </p:nvSpPr>
        <p:spPr>
          <a:xfrm rot="16200000">
            <a:off x="11257747" y="5923747"/>
            <a:ext cx="1016000" cy="852506"/>
          </a:xfrm>
          <a:prstGeom prst="rtTriangle">
            <a:avLst/>
          </a:prstGeom>
          <a:solidFill>
            <a:srgbClr val="F8C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4B9B6F-AA27-E182-4A8A-1A98C88F2C9C}"/>
              </a:ext>
            </a:extLst>
          </p:cNvPr>
          <p:cNvSpPr txBox="1"/>
          <p:nvPr/>
        </p:nvSpPr>
        <p:spPr>
          <a:xfrm>
            <a:off x="1166416" y="1308635"/>
            <a:ext cx="3520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Receitas BOLSA – R$ 231.616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B3E593-7B46-DC31-87F0-3EAA49C23A05}"/>
              </a:ext>
            </a:extLst>
          </p:cNvPr>
          <p:cNvSpPr txBox="1"/>
          <p:nvPr/>
        </p:nvSpPr>
        <p:spPr>
          <a:xfrm>
            <a:off x="548640" y="335225"/>
            <a:ext cx="10295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2477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Receitas e Despesas BOLSA – Janeiro a Novembro de 2025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5D936-97ED-2F26-597D-A2FD4C0264B0}"/>
              </a:ext>
            </a:extLst>
          </p:cNvPr>
          <p:cNvSpPr txBox="1"/>
          <p:nvPr/>
        </p:nvSpPr>
        <p:spPr>
          <a:xfrm>
            <a:off x="6741981" y="1308635"/>
            <a:ext cx="3655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Despesas BOLSA – R$ 187.179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5FB2F-A32B-1BB4-7B9B-4554AC70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209"/>
          <a:stretch>
            <a:fillRect/>
          </a:stretch>
        </p:blipFill>
        <p:spPr>
          <a:xfrm>
            <a:off x="793351" y="2783840"/>
            <a:ext cx="4266966" cy="2966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D9E16E-085A-19A6-F387-811CC5DC45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089" b="4226"/>
          <a:stretch>
            <a:fillRect/>
          </a:stretch>
        </p:blipFill>
        <p:spPr>
          <a:xfrm>
            <a:off x="6096000" y="2011681"/>
            <a:ext cx="4541634" cy="40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5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67F18-68A9-E9DF-B8E5-61B0C661D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yellow logo&#10;&#10;AI-generated content may be incorrect.">
            <a:extLst>
              <a:ext uri="{FF2B5EF4-FFF2-40B4-BE49-F238E27FC236}">
                <a16:creationId xmlns:a16="http://schemas.microsoft.com/office/drawing/2014/main" id="{4B16EF1F-913D-DFB9-6378-253BAE8BC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214" y="178863"/>
            <a:ext cx="625825" cy="938737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86E6B9E4-350B-6BF2-B854-F5BD8C9354B2}"/>
              </a:ext>
            </a:extLst>
          </p:cNvPr>
          <p:cNvSpPr/>
          <p:nvPr/>
        </p:nvSpPr>
        <p:spPr>
          <a:xfrm rot="16200000">
            <a:off x="10403840" y="5069840"/>
            <a:ext cx="1910080" cy="166624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3BD7EBC5-A1BF-530F-0F00-6887F9C14726}"/>
              </a:ext>
            </a:extLst>
          </p:cNvPr>
          <p:cNvSpPr/>
          <p:nvPr/>
        </p:nvSpPr>
        <p:spPr>
          <a:xfrm rot="16200000">
            <a:off x="11257747" y="5923747"/>
            <a:ext cx="1016000" cy="852506"/>
          </a:xfrm>
          <a:prstGeom prst="rtTriangle">
            <a:avLst/>
          </a:prstGeom>
          <a:solidFill>
            <a:srgbClr val="F8C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80F46-4F34-23B2-5C04-FF8E13D9FC0E}"/>
              </a:ext>
            </a:extLst>
          </p:cNvPr>
          <p:cNvSpPr txBox="1"/>
          <p:nvPr/>
        </p:nvSpPr>
        <p:spPr>
          <a:xfrm>
            <a:off x="548640" y="335225"/>
            <a:ext cx="10149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2477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Evolução Mensal de Receitas — Janeiro a Novembro/2025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B2323-6358-04BF-0ADF-2409E0E55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13" y="1638299"/>
            <a:ext cx="10532501" cy="330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3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FD953-3B83-4247-9029-C28C52C4C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yellow logo&#10;&#10;AI-generated content may be incorrect.">
            <a:extLst>
              <a:ext uri="{FF2B5EF4-FFF2-40B4-BE49-F238E27FC236}">
                <a16:creationId xmlns:a16="http://schemas.microsoft.com/office/drawing/2014/main" id="{5C3A7CD3-D5B2-95A8-F443-FB6F9CA98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214" y="178863"/>
            <a:ext cx="625825" cy="938737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E5211790-E1EE-22C9-7297-4F84E660D27A}"/>
              </a:ext>
            </a:extLst>
          </p:cNvPr>
          <p:cNvSpPr/>
          <p:nvPr/>
        </p:nvSpPr>
        <p:spPr>
          <a:xfrm rot="16200000">
            <a:off x="10403840" y="5069840"/>
            <a:ext cx="1910080" cy="166624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1406035-202D-847B-FB78-B126F4CFD5F9}"/>
              </a:ext>
            </a:extLst>
          </p:cNvPr>
          <p:cNvSpPr/>
          <p:nvPr/>
        </p:nvSpPr>
        <p:spPr>
          <a:xfrm rot="16200000">
            <a:off x="11257747" y="5923747"/>
            <a:ext cx="1016000" cy="852506"/>
          </a:xfrm>
          <a:prstGeom prst="rtTriangle">
            <a:avLst/>
          </a:prstGeom>
          <a:solidFill>
            <a:srgbClr val="F8C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DE471-4BFF-0A19-05A6-518B515D70BF}"/>
              </a:ext>
            </a:extLst>
          </p:cNvPr>
          <p:cNvSpPr txBox="1"/>
          <p:nvPr/>
        </p:nvSpPr>
        <p:spPr>
          <a:xfrm>
            <a:off x="548640" y="335225"/>
            <a:ext cx="1036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2477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Evolução Mensal de Despesas — Janeiro a Novembro/2025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68735-B770-4764-1B47-3CE034CE3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58445"/>
            <a:ext cx="9199880" cy="571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6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553D3-14D8-95A6-BDEF-D7427B330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yellow logo&#10;&#10;AI-generated content may be incorrect.">
            <a:extLst>
              <a:ext uri="{FF2B5EF4-FFF2-40B4-BE49-F238E27FC236}">
                <a16:creationId xmlns:a16="http://schemas.microsoft.com/office/drawing/2014/main" id="{2C3E2B5B-383F-A043-31AF-D618CF9F6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214" y="178863"/>
            <a:ext cx="625825" cy="938737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063E84E2-6051-36BC-612F-E4C7944118E9}"/>
              </a:ext>
            </a:extLst>
          </p:cNvPr>
          <p:cNvSpPr/>
          <p:nvPr/>
        </p:nvSpPr>
        <p:spPr>
          <a:xfrm rot="16200000">
            <a:off x="10403840" y="5069840"/>
            <a:ext cx="1910080" cy="166624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5570362F-1772-277D-C21E-B45B9909B8CC}"/>
              </a:ext>
            </a:extLst>
          </p:cNvPr>
          <p:cNvSpPr/>
          <p:nvPr/>
        </p:nvSpPr>
        <p:spPr>
          <a:xfrm rot="16200000">
            <a:off x="11257747" y="5923747"/>
            <a:ext cx="1016000" cy="852506"/>
          </a:xfrm>
          <a:prstGeom prst="rtTriangle">
            <a:avLst/>
          </a:prstGeom>
          <a:solidFill>
            <a:srgbClr val="F8C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9C4F3-D3A0-80BC-C300-2B1A7CC51227}"/>
              </a:ext>
            </a:extLst>
          </p:cNvPr>
          <p:cNvSpPr txBox="1"/>
          <p:nvPr/>
        </p:nvSpPr>
        <p:spPr>
          <a:xfrm>
            <a:off x="548640" y="365705"/>
            <a:ext cx="10149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2477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Principais conclusões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49B8A-35B9-A4E5-FD32-EE4B6B8C5023}"/>
              </a:ext>
            </a:extLst>
          </p:cNvPr>
          <p:cNvSpPr txBox="1"/>
          <p:nvPr/>
        </p:nvSpPr>
        <p:spPr>
          <a:xfrm>
            <a:off x="548640" y="1382286"/>
            <a:ext cx="1014984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totais: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R$ 248,6 mil, sendo 93% vindas das doações para bolsas.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Despesas totais: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R$ 236,8 mil, com cerca de 79% relacionadas às bolsas (R$ 187,2 mil) e 21% à administração (R$ 49,6 mil).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líquido: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superávit de R$ 11,7 mil no período.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Administração: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volume de receitas administrativas é pequeno (7% do total), ficando R$ 32,7 mil abaixo do volume de despesas administrativas.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Bolsas: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concentraram a maior parte das despesas (R$ 73,0 mil em bolsas diretas e R$ 61,6 mil em equipe), refletindo o foco institucional no apoio aos estudantes, embora parte dos recursos arrecadados para o programa também tenha sido utilizada na manutenção da estrutura necessária à sua execução.</a:t>
            </a:r>
          </a:p>
        </p:txBody>
      </p:sp>
    </p:spTree>
    <p:extLst>
      <p:ext uri="{BB962C8B-B14F-4D97-AF65-F5344CB8AC3E}">
        <p14:creationId xmlns:p14="http://schemas.microsoft.com/office/powerpoint/2010/main" val="54378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3ACB2-375C-8D79-B774-73EE57D68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yellow logo&#10;&#10;AI-generated content may be incorrect.">
            <a:extLst>
              <a:ext uri="{FF2B5EF4-FFF2-40B4-BE49-F238E27FC236}">
                <a16:creationId xmlns:a16="http://schemas.microsoft.com/office/drawing/2014/main" id="{86F4353D-6A6B-AEC8-FA97-E58323C5E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214" y="178863"/>
            <a:ext cx="625825" cy="938737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6AADBFD0-2B51-C79F-5BAA-E70C5B7A4325}"/>
              </a:ext>
            </a:extLst>
          </p:cNvPr>
          <p:cNvSpPr/>
          <p:nvPr/>
        </p:nvSpPr>
        <p:spPr>
          <a:xfrm rot="16200000">
            <a:off x="10403840" y="5069840"/>
            <a:ext cx="1910080" cy="166624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EA936314-BF05-7CA4-56C1-261F7711858D}"/>
              </a:ext>
            </a:extLst>
          </p:cNvPr>
          <p:cNvSpPr/>
          <p:nvPr/>
        </p:nvSpPr>
        <p:spPr>
          <a:xfrm rot="16200000">
            <a:off x="11257747" y="5923747"/>
            <a:ext cx="1016000" cy="852506"/>
          </a:xfrm>
          <a:prstGeom prst="rtTriangle">
            <a:avLst/>
          </a:prstGeom>
          <a:solidFill>
            <a:srgbClr val="F8C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F2A877-3A7E-5BAE-D659-3A4D0BC259EC}"/>
              </a:ext>
            </a:extLst>
          </p:cNvPr>
          <p:cNvSpPr txBox="1"/>
          <p:nvPr/>
        </p:nvSpPr>
        <p:spPr>
          <a:xfrm>
            <a:off x="548640" y="335225"/>
            <a:ext cx="10149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2477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Pontos de Atenção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4C83C-397B-FEFF-8C47-9B7BF483AAB8}"/>
              </a:ext>
            </a:extLst>
          </p:cNvPr>
          <p:cNvSpPr txBox="1"/>
          <p:nvPr/>
        </p:nvSpPr>
        <p:spPr>
          <a:xfrm>
            <a:off x="548640" y="1198240"/>
            <a:ext cx="10556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concentração nas doações de bolsas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maior parte das receitas continua vinculada ao programa de bolsas, indicando oportunidade de ampliar e diversificar as fontes de receita.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Sustentabilidade operacional ainda deficitária: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dos valores arrecadados para bolsas (18%) tem contribuído para a infraestrutura e operação administrativa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Variação mensal das receitas: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observa-se concentração em aportes pontuais, como o da Fundação Vanzolini em maio (R$ 45 mil), o que destaca a necessidade de ampliar a previsibilidade de ingressos.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de sustentabilidade operacional :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não vinculadas de R$ 16,9 mil cobrem apenas 34% dos custos administrativos (R$ 49,6 mil), exigindo complementação com recursos do programa de bolsas, o que faz com que uma das metas seja a ampliação das receitas via anuidades e parcerias.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Concentração de doadores: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significativa das receitas advém de poucos apoiadores de grande porte, o que reforça a importância de expandir a base de doadores recorrentes e de pequeno porte.</a:t>
            </a:r>
          </a:p>
        </p:txBody>
      </p:sp>
    </p:spTree>
    <p:extLst>
      <p:ext uri="{BB962C8B-B14F-4D97-AF65-F5344CB8AC3E}">
        <p14:creationId xmlns:p14="http://schemas.microsoft.com/office/powerpoint/2010/main" val="408263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F8CE9-C67A-1B72-0C4C-39193A87A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yellow logo&#10;&#10;AI-generated content may be incorrect.">
            <a:extLst>
              <a:ext uri="{FF2B5EF4-FFF2-40B4-BE49-F238E27FC236}">
                <a16:creationId xmlns:a16="http://schemas.microsoft.com/office/drawing/2014/main" id="{D86A59BD-F1CA-CD46-1E63-0B0042AA0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214" y="178863"/>
            <a:ext cx="625825" cy="938737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9B8C9F93-69AD-D323-98AA-853AB14050C6}"/>
              </a:ext>
            </a:extLst>
          </p:cNvPr>
          <p:cNvSpPr/>
          <p:nvPr/>
        </p:nvSpPr>
        <p:spPr>
          <a:xfrm rot="16200000">
            <a:off x="10403840" y="5069840"/>
            <a:ext cx="1910080" cy="166624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E4E8397-DA38-7188-D8AB-0119754064DD}"/>
              </a:ext>
            </a:extLst>
          </p:cNvPr>
          <p:cNvSpPr/>
          <p:nvPr/>
        </p:nvSpPr>
        <p:spPr>
          <a:xfrm rot="16200000">
            <a:off x="11257747" y="5923747"/>
            <a:ext cx="1016000" cy="852506"/>
          </a:xfrm>
          <a:prstGeom prst="rtTriangle">
            <a:avLst/>
          </a:prstGeom>
          <a:solidFill>
            <a:srgbClr val="F8C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88A3F-CBF5-2A5C-D320-0A946814BAC7}"/>
              </a:ext>
            </a:extLst>
          </p:cNvPr>
          <p:cNvSpPr txBox="1"/>
          <p:nvPr/>
        </p:nvSpPr>
        <p:spPr>
          <a:xfrm>
            <a:off x="548640" y="335225"/>
            <a:ext cx="10149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2477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Medidas de eficiência já implementadas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1FB58-3622-585E-05D6-33786FFC208C}"/>
              </a:ext>
            </a:extLst>
          </p:cNvPr>
          <p:cNvSpPr txBox="1"/>
          <p:nvPr/>
        </p:nvSpPr>
        <p:spPr>
          <a:xfrm>
            <a:off x="548640" y="1382286"/>
            <a:ext cx="1014984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Honorários contábeis renegociados: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R$ 2.280 → R$ 980/mês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gestão: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troca do Portal SCA (R$ 500/mês) pelo Conta Azul (R$ 309,90/mês), integrado à contabilidade.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de pessoal otimizada: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analista financeira sênior (PJ – R$ 4.500/mês) + 1 assistente (CLT – R$ 2.771/mês + encargos). Equipe mínima necessária para manter a operação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Custos bancários: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abertura de conta em banco digital sem tarifa para reduzir despesas recorrentes</a:t>
            </a:r>
          </a:p>
        </p:txBody>
      </p:sp>
    </p:spTree>
    <p:extLst>
      <p:ext uri="{BB962C8B-B14F-4D97-AF65-F5344CB8AC3E}">
        <p14:creationId xmlns:p14="http://schemas.microsoft.com/office/powerpoint/2010/main" val="217206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630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Orlando Sampaio</dc:creator>
  <cp:lastModifiedBy>Orlando Sampaio</cp:lastModifiedBy>
  <cp:revision>2</cp:revision>
  <dcterms:created xsi:type="dcterms:W3CDTF">2025-09-18T17:15:58Z</dcterms:created>
  <dcterms:modified xsi:type="dcterms:W3CDTF">2025-12-04T19:24:50Z</dcterms:modified>
</cp:coreProperties>
</file>